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2" r:id="rId7"/>
    <p:sldId id="263" r:id="rId8"/>
    <p:sldId id="264" r:id="rId9"/>
    <p:sldId id="260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42508" y="2492896"/>
            <a:ext cx="4320480" cy="246774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882" y="404664"/>
            <a:ext cx="4021435" cy="252028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2882" y="3140968"/>
            <a:ext cx="4593134" cy="33006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91753" y="692696"/>
            <a:ext cx="46185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Arial Black" pitchFamily="34" charset="0"/>
                <a:cs typeface="Times New Roman" panose="02020603050405020304" pitchFamily="18" charset="0"/>
              </a:rPr>
              <a:t>Учим  малыша </a:t>
            </a: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Arial Black" pitchFamily="34" charset="0"/>
                <a:cs typeface="Times New Roman" panose="02020603050405020304" pitchFamily="18" charset="0"/>
              </a:rPr>
              <a:t>рисовать</a:t>
            </a:r>
            <a:endParaRPr lang="ru-RU" sz="4000" b="1" dirty="0">
              <a:solidFill>
                <a:srgbClr val="0070C0"/>
              </a:solidFill>
              <a:latin typeface="Arial Black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далее 3">
            <a:hlinkClick r:id="rId5" action="ppaction://hlinksldjump" highlightClick="1"/>
          </p:cNvPr>
          <p:cNvSpPr/>
          <p:nvPr/>
        </p:nvSpPr>
        <p:spPr>
          <a:xfrm>
            <a:off x="8852760" y="6489457"/>
            <a:ext cx="286963" cy="36854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868144" y="5229200"/>
            <a:ext cx="3128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Arial Black" pitchFamily="34" charset="0"/>
              </a:rPr>
              <a:t>                        Составила</a:t>
            </a:r>
            <a:r>
              <a:rPr lang="ru-RU" sz="1600" dirty="0" smtClean="0">
                <a:latin typeface="Arial Black" pitchFamily="34" charset="0"/>
              </a:rPr>
              <a:t>:</a:t>
            </a:r>
          </a:p>
          <a:p>
            <a:pPr algn="r"/>
            <a:r>
              <a:rPr lang="ru-RU" sz="1600" dirty="0" smtClean="0">
                <a:latin typeface="Arial Black" pitchFamily="34" charset="0"/>
              </a:rPr>
              <a:t>Петрова Лидия </a:t>
            </a:r>
            <a:r>
              <a:rPr lang="ru-RU" sz="1600" dirty="0" smtClean="0">
                <a:latin typeface="Arial Black" pitchFamily="34" charset="0"/>
              </a:rPr>
              <a:t>Петровна,</a:t>
            </a:r>
            <a:endParaRPr lang="ru-RU" sz="1600" dirty="0" smtClean="0">
              <a:latin typeface="Arial Black" pitchFamily="34" charset="0"/>
            </a:endParaRPr>
          </a:p>
          <a:p>
            <a:r>
              <a:rPr lang="ru-RU" sz="1600" dirty="0">
                <a:latin typeface="Arial Black" pitchFamily="34" charset="0"/>
              </a:rPr>
              <a:t>в</a:t>
            </a:r>
            <a:r>
              <a:rPr lang="ru-RU" sz="1600" dirty="0" smtClean="0">
                <a:latin typeface="Arial Black" pitchFamily="34" charset="0"/>
              </a:rPr>
              <a:t>оспитатель МАДОУ № 1</a:t>
            </a:r>
          </a:p>
          <a:p>
            <a:r>
              <a:rPr lang="ru-RU" sz="1600" dirty="0" smtClean="0">
                <a:latin typeface="Arial Black" pitchFamily="34" charset="0"/>
              </a:rPr>
              <a:t>                          Источник</a:t>
            </a:r>
            <a:r>
              <a:rPr lang="ru-RU" sz="1600" dirty="0" smtClean="0">
                <a:latin typeface="Arial Black" pitchFamily="34" charset="0"/>
              </a:rPr>
              <a:t>: </a:t>
            </a:r>
            <a:r>
              <a:rPr lang="en-US" sz="1600" dirty="0" smtClean="0">
                <a:latin typeface="Arial Black" pitchFamily="34" charset="0"/>
              </a:rPr>
              <a:t>WWW.pinterest.ru</a:t>
            </a:r>
            <a:endParaRPr lang="ru-RU" sz="16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03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2344" y="1340768"/>
            <a:ext cx="6039311" cy="50405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2843808" y="548680"/>
            <a:ext cx="3590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Божья коровка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Управляющая кнопка: в начало 3">
            <a:hlinkClick r:id="rId3" action="ppaction://hlinksldjump" highlightClick="1"/>
          </p:cNvPr>
          <p:cNvSpPr/>
          <p:nvPr/>
        </p:nvSpPr>
        <p:spPr>
          <a:xfrm>
            <a:off x="8734736" y="6461125"/>
            <a:ext cx="349781" cy="396875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50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237960"/>
            <a:ext cx="5760640" cy="50223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2195736" y="332656"/>
            <a:ext cx="2561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Лягушка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72525" y="6437313"/>
            <a:ext cx="37147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1391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35696" y="1268760"/>
            <a:ext cx="5571074" cy="49685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TextBox 4"/>
          <p:cNvSpPr txBox="1"/>
          <p:nvPr/>
        </p:nvSpPr>
        <p:spPr>
          <a:xfrm>
            <a:off x="2339752" y="260648"/>
            <a:ext cx="2754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Цветок</a:t>
            </a:r>
            <a:endParaRPr lang="ru-RU" dirty="0"/>
          </a:p>
        </p:txBody>
      </p:sp>
      <p:pic>
        <p:nvPicPr>
          <p:cNvPr id="205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72525" y="6415737"/>
            <a:ext cx="371475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876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777686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Уважаемые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вам вместе с детьми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освоить технику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рисования простых  рисунков. </a:t>
            </a:r>
            <a:endParaRPr lang="ru-RU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держать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карандаш, фломастер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кисть, не напрягая мышц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и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сжимая сильно пальцы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 indent="457200" algn="just"/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добивайтесь свободного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руки с карандашом и кистью во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рисования. </a:t>
            </a:r>
            <a:endParaRPr lang="ru-RU" sz="32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7200" algn="just"/>
            <a:r>
              <a:rPr lang="ru-RU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Приятного </a:t>
            </a:r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</a:t>
            </a:r>
            <a:r>
              <a:rPr lang="ru-RU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провождения!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rId2" action="ppaction://hlinksldjump" highlightClick="1"/>
          </p:cNvPr>
          <p:cNvSpPr/>
          <p:nvPr/>
        </p:nvSpPr>
        <p:spPr>
          <a:xfrm>
            <a:off x="8773438" y="6310372"/>
            <a:ext cx="360040" cy="52120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593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9" y="1484784"/>
            <a:ext cx="5616624" cy="48245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2267744" y="404664"/>
            <a:ext cx="33798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Гусеница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467475"/>
            <a:ext cx="3111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464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522690" y="1556792"/>
            <a:ext cx="5814778" cy="47842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1760" y="404664"/>
            <a:ext cx="26092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Домик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391275"/>
            <a:ext cx="3111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873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33631" y="1268760"/>
            <a:ext cx="6048672" cy="50405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2699792" y="404664"/>
            <a:ext cx="2026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Жук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2672" y="64611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860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533097"/>
            <a:ext cx="6264696" cy="48245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2411760" y="620688"/>
            <a:ext cx="2681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Пчелка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426489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6972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460732"/>
            <a:ext cx="6048672" cy="48245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TextBox 2"/>
          <p:cNvSpPr txBox="1"/>
          <p:nvPr/>
        </p:nvSpPr>
        <p:spPr>
          <a:xfrm>
            <a:off x="2843808" y="548680"/>
            <a:ext cx="20099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Рыбка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4611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8431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47664" y="1452527"/>
            <a:ext cx="5904656" cy="472551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extBox 1"/>
          <p:cNvSpPr txBox="1"/>
          <p:nvPr/>
        </p:nvSpPr>
        <p:spPr>
          <a:xfrm>
            <a:off x="2339752" y="476672"/>
            <a:ext cx="3359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Божья коровка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18995" y="6461125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857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2210" y="1268760"/>
            <a:ext cx="5976664" cy="53285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2627784" y="476672"/>
            <a:ext cx="2375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Зонтик</a:t>
            </a:r>
            <a:endParaRPr lang="ru-RU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32850" y="6398914"/>
            <a:ext cx="311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6390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85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Лидия</dc:creator>
  <cp:lastModifiedBy>Старший воспитатель</cp:lastModifiedBy>
  <cp:revision>12</cp:revision>
  <dcterms:created xsi:type="dcterms:W3CDTF">2020-04-28T14:42:35Z</dcterms:created>
  <dcterms:modified xsi:type="dcterms:W3CDTF">2020-05-07T02:20:11Z</dcterms:modified>
</cp:coreProperties>
</file>